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979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398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752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26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912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722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869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0912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363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951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39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45036-8C5B-40C7-93C4-E7ECCB634BCA}" type="datetimeFigureOut">
              <a:rPr lang="de-AT" smtClean="0"/>
              <a:t>11.06.2019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AD721-0F80-4E70-98D0-4DC5F2D923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132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de-AT" altLang="de-DE" smtClean="0"/>
              <a:t>Impulsfragen Themenfindung</a:t>
            </a: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AT" dirty="0" smtClean="0"/>
              <a:t>Was können wir anstoßen, damit unser Unternehmen/Team besser seine Vision erfüllt bzw. die Mitarbeiter mit Freude zur Arbeit gehen?</a:t>
            </a:r>
          </a:p>
          <a:p>
            <a:pPr>
              <a:defRPr/>
            </a:pPr>
            <a:r>
              <a:rPr lang="de-AT" dirty="0" smtClean="0"/>
              <a:t>Wenn ich an </a:t>
            </a:r>
            <a:r>
              <a:rPr lang="de-AT" smtClean="0"/>
              <a:t>unser Unternehmen/Team </a:t>
            </a:r>
            <a:r>
              <a:rPr lang="de-AT" dirty="0" smtClean="0"/>
              <a:t>denke, </a:t>
            </a:r>
          </a:p>
          <a:p>
            <a:pPr lvl="1">
              <a:defRPr/>
            </a:pPr>
            <a:r>
              <a:rPr lang="de-AT" dirty="0" smtClean="0"/>
              <a:t>was läuft derzeit noch nicht so gut?</a:t>
            </a:r>
          </a:p>
          <a:p>
            <a:pPr lvl="1">
              <a:defRPr/>
            </a:pPr>
            <a:r>
              <a:rPr lang="de-AT" dirty="0" smtClean="0"/>
              <a:t>Wo können wir uns noch wesentlich verbessern?</a:t>
            </a:r>
          </a:p>
          <a:p>
            <a:pPr lvl="1">
              <a:defRPr/>
            </a:pPr>
            <a:r>
              <a:rPr lang="de-AT" dirty="0" smtClean="0"/>
              <a:t>Welche Projekte könnten unser Unternehmen/Team mehr in Richtung gemeinsame Vision bringen?</a:t>
            </a:r>
          </a:p>
          <a:p>
            <a:pPr lvl="1">
              <a:defRPr/>
            </a:pPr>
            <a:r>
              <a:rPr lang="de-AT" dirty="0" smtClean="0"/>
              <a:t>Was sind wichtige Anliegen meiner Gruppe und wie könnten wir sie vorwärtsbringen?</a:t>
            </a:r>
          </a:p>
          <a:p>
            <a:pPr>
              <a:defRPr/>
            </a:pPr>
            <a:r>
              <a:rPr lang="de-AT" dirty="0" smtClean="0"/>
              <a:t>Wie können wir ein wirtschaftlich erfolgreiches und nachhaltiges Unternehmen gestalten? </a:t>
            </a:r>
          </a:p>
          <a:p>
            <a:pPr>
              <a:defRPr/>
            </a:pPr>
            <a:r>
              <a:rPr lang="de-AT" dirty="0" smtClean="0"/>
              <a:t>Verbesserungspotenzial</a:t>
            </a:r>
          </a:p>
          <a:p>
            <a:pPr lvl="1">
              <a:defRPr/>
            </a:pPr>
            <a:r>
              <a:rPr lang="de-AT" dirty="0" smtClean="0"/>
              <a:t>Was behindert mich an meiner Arbeit?</a:t>
            </a:r>
          </a:p>
          <a:p>
            <a:pPr lvl="1">
              <a:defRPr/>
            </a:pPr>
            <a:r>
              <a:rPr lang="de-AT" dirty="0" smtClean="0"/>
              <a:t>Welche </a:t>
            </a:r>
            <a:r>
              <a:rPr lang="de-AT" dirty="0" err="1" smtClean="0"/>
              <a:t>Orga</a:t>
            </a:r>
            <a:r>
              <a:rPr lang="de-AT" dirty="0" smtClean="0"/>
              <a:t>-Themen ärgern mich immer wieder in meinem Alltag?</a:t>
            </a:r>
          </a:p>
          <a:p>
            <a:pPr lvl="1">
              <a:defRPr/>
            </a:pPr>
            <a:r>
              <a:rPr lang="de-AT" dirty="0" smtClean="0"/>
              <a:t>Was könnte meine Arbeit noch Freudvoller und Effizienter machen?</a:t>
            </a:r>
          </a:p>
          <a:p>
            <a:pPr>
              <a:defRPr/>
            </a:pPr>
            <a:r>
              <a:rPr lang="de-AT" dirty="0" smtClean="0"/>
              <a:t>Angenommen ich bin unsere Führungskraft/CEO für zwei Jahre, was würde ich ändern?</a:t>
            </a:r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173967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Impulsfragen Themenfindung</vt:lpstr>
    </vt:vector>
  </TitlesOfParts>
  <Company>MIFcom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Impulsfragen Themenfindung</dc:title>
  <dc:creator>Unbekann</dc:creator>
  <cp:lastModifiedBy>Unbekann</cp:lastModifiedBy>
  <cp:revision>1</cp:revision>
  <dcterms:created xsi:type="dcterms:W3CDTF">2019-06-11T06:57:00Z</dcterms:created>
  <dcterms:modified xsi:type="dcterms:W3CDTF">2019-06-11T06:57:35Z</dcterms:modified>
</cp:coreProperties>
</file>