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CEAC-72CB-4F0D-A093-9C73C811F85E}" type="datetimeFigureOut">
              <a:rPr lang="de-AT" smtClean="0"/>
              <a:t>13.09.2018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117E-E05D-41A9-9976-54255CFFBB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85762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CEAC-72CB-4F0D-A093-9C73C811F85E}" type="datetimeFigureOut">
              <a:rPr lang="de-AT" smtClean="0"/>
              <a:t>13.09.2018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117E-E05D-41A9-9976-54255CFFBB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89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CEAC-72CB-4F0D-A093-9C73C811F85E}" type="datetimeFigureOut">
              <a:rPr lang="de-AT" smtClean="0"/>
              <a:t>13.09.2018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117E-E05D-41A9-9976-54255CFFBB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118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CEAC-72CB-4F0D-A093-9C73C811F85E}" type="datetimeFigureOut">
              <a:rPr lang="de-AT" smtClean="0"/>
              <a:t>13.09.2018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117E-E05D-41A9-9976-54255CFFBB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9393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CEAC-72CB-4F0D-A093-9C73C811F85E}" type="datetimeFigureOut">
              <a:rPr lang="de-AT" smtClean="0"/>
              <a:t>13.09.2018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117E-E05D-41A9-9976-54255CFFBB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4243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CEAC-72CB-4F0D-A093-9C73C811F85E}" type="datetimeFigureOut">
              <a:rPr lang="de-AT" smtClean="0"/>
              <a:t>13.09.2018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117E-E05D-41A9-9976-54255CFFBB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7830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CEAC-72CB-4F0D-A093-9C73C811F85E}" type="datetimeFigureOut">
              <a:rPr lang="de-AT" smtClean="0"/>
              <a:t>13.09.2018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117E-E05D-41A9-9976-54255CFFBB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8029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CEAC-72CB-4F0D-A093-9C73C811F85E}" type="datetimeFigureOut">
              <a:rPr lang="de-AT" smtClean="0"/>
              <a:t>13.09.2018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117E-E05D-41A9-9976-54255CFFBB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560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CEAC-72CB-4F0D-A093-9C73C811F85E}" type="datetimeFigureOut">
              <a:rPr lang="de-AT" smtClean="0"/>
              <a:t>13.09.2018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117E-E05D-41A9-9976-54255CFFBB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22813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CEAC-72CB-4F0D-A093-9C73C811F85E}" type="datetimeFigureOut">
              <a:rPr lang="de-AT" smtClean="0"/>
              <a:t>13.09.2018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117E-E05D-41A9-9976-54255CFFBB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2676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CEAC-72CB-4F0D-A093-9C73C811F85E}" type="datetimeFigureOut">
              <a:rPr lang="de-AT" smtClean="0"/>
              <a:t>13.09.2018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117E-E05D-41A9-9976-54255CFFBB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582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4CEAC-72CB-4F0D-A093-9C73C811F85E}" type="datetimeFigureOut">
              <a:rPr lang="de-AT" smtClean="0"/>
              <a:t>13.09.2018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1117E-E05D-41A9-9976-54255CFFBB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0013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60486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b="1" dirty="0" err="1"/>
              <a:t>Soziokratischer</a:t>
            </a:r>
            <a:r>
              <a:rPr lang="de-DE" b="1" dirty="0"/>
              <a:t> Wahlschein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 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Ich:___________________________________________</a:t>
            </a:r>
            <a:endParaRPr lang="de-AT" dirty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DE" dirty="0"/>
              <a:t>Mein Vorschlag :________________________________</a:t>
            </a:r>
            <a:endParaRPr lang="de-AT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Meine </a:t>
            </a:r>
            <a:r>
              <a:rPr lang="de-DE" dirty="0"/>
              <a:t>Argumente für den Vorschlag: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____________­­­­­­­­­­­­­­­­­­­­­­­­­­­__________________________________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 smtClean="0"/>
              <a:t>______________________________________________</a:t>
            </a:r>
          </a:p>
          <a:p>
            <a:pPr marL="0" indent="0">
              <a:buNone/>
            </a:pPr>
            <a:r>
              <a:rPr lang="de-DE" dirty="0" smtClean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AT" dirty="0" smtClean="0"/>
              <a:t>______________________________________________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48574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60486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b="1" dirty="0" err="1"/>
              <a:t>Soziokratischer</a:t>
            </a:r>
            <a:r>
              <a:rPr lang="de-DE" b="1" dirty="0"/>
              <a:t> Wahlschein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 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Ich:___________________________________________</a:t>
            </a:r>
            <a:endParaRPr lang="de-AT" dirty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DE" dirty="0"/>
              <a:t>Mein Vorschlag :________________________________</a:t>
            </a:r>
            <a:endParaRPr lang="de-AT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Meine </a:t>
            </a:r>
            <a:r>
              <a:rPr lang="de-DE" dirty="0"/>
              <a:t>Argumente für den Vorschlag: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____________­­­­­­­­­­­­­­­­­­­­­­­­­­­__________________________________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 smtClean="0"/>
              <a:t>______________________________________________</a:t>
            </a:r>
          </a:p>
          <a:p>
            <a:pPr marL="0" indent="0">
              <a:buNone/>
            </a:pPr>
            <a:r>
              <a:rPr lang="de-DE" dirty="0" smtClean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AT" dirty="0" smtClean="0"/>
              <a:t>______________________________________________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76963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60486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b="1" dirty="0" err="1"/>
              <a:t>Soziokratischer</a:t>
            </a:r>
            <a:r>
              <a:rPr lang="de-DE" b="1" dirty="0"/>
              <a:t> Wahlschein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 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Ich:___________________________________________</a:t>
            </a:r>
            <a:endParaRPr lang="de-AT" dirty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DE" dirty="0"/>
              <a:t>Mein Vorschlag :________________________________</a:t>
            </a:r>
            <a:endParaRPr lang="de-AT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Meine </a:t>
            </a:r>
            <a:r>
              <a:rPr lang="de-DE" dirty="0"/>
              <a:t>Argumente für den Vorschlag: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____________­­­­­­­­­­­­­­­­­­­­­­­­­­­__________________________________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 smtClean="0"/>
              <a:t>______________________________________________</a:t>
            </a:r>
          </a:p>
          <a:p>
            <a:pPr marL="0" indent="0">
              <a:buNone/>
            </a:pPr>
            <a:r>
              <a:rPr lang="de-DE" dirty="0" smtClean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AT" dirty="0" smtClean="0"/>
              <a:t>______________________________________________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76963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60486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b="1" dirty="0" err="1"/>
              <a:t>Soziokratischer</a:t>
            </a:r>
            <a:r>
              <a:rPr lang="de-DE" b="1" dirty="0"/>
              <a:t> Wahlschein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 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Ich:___________________________________________</a:t>
            </a:r>
            <a:endParaRPr lang="de-AT" dirty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DE" dirty="0"/>
              <a:t>Mein Vorschlag :________________________________</a:t>
            </a:r>
            <a:endParaRPr lang="de-AT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Meine </a:t>
            </a:r>
            <a:r>
              <a:rPr lang="de-DE" dirty="0"/>
              <a:t>Argumente für den Vorschlag: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____________­­­­­­­­­­­­­­­­­­­­­­­­­­­__________________________________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 smtClean="0"/>
              <a:t>______________________________________________</a:t>
            </a:r>
          </a:p>
          <a:p>
            <a:pPr marL="0" indent="0">
              <a:buNone/>
            </a:pPr>
            <a:r>
              <a:rPr lang="de-DE" dirty="0" smtClean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AT" dirty="0" smtClean="0"/>
              <a:t>______________________________________________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76963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60486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b="1" dirty="0" err="1"/>
              <a:t>Soziokratischer</a:t>
            </a:r>
            <a:r>
              <a:rPr lang="de-DE" b="1" dirty="0"/>
              <a:t> Wahlschein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 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Ich:___________________________________________</a:t>
            </a:r>
            <a:endParaRPr lang="de-AT" dirty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DE" dirty="0"/>
              <a:t>Mein Vorschlag :________________________________</a:t>
            </a:r>
            <a:endParaRPr lang="de-AT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Meine </a:t>
            </a:r>
            <a:r>
              <a:rPr lang="de-DE" dirty="0"/>
              <a:t>Argumente für den Vorschlag: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____________­­­­­­­­­­­­­­­­­­­­­­­­­­­__________________________________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 smtClean="0"/>
              <a:t>______________________________________________</a:t>
            </a:r>
          </a:p>
          <a:p>
            <a:pPr marL="0" indent="0">
              <a:buNone/>
            </a:pPr>
            <a:r>
              <a:rPr lang="de-DE" dirty="0" smtClean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AT" dirty="0" smtClean="0"/>
              <a:t>______________________________________________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48574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60486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b="1" dirty="0" err="1"/>
              <a:t>Soziokratischer</a:t>
            </a:r>
            <a:r>
              <a:rPr lang="de-DE" b="1" dirty="0"/>
              <a:t> Wahlschein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 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Ich:___________________________________________</a:t>
            </a:r>
            <a:endParaRPr lang="de-AT" dirty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DE" dirty="0"/>
              <a:t>Mein Vorschlag :________________________________</a:t>
            </a:r>
            <a:endParaRPr lang="de-AT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Meine </a:t>
            </a:r>
            <a:r>
              <a:rPr lang="de-DE" dirty="0"/>
              <a:t>Argumente für den Vorschlag: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____________­­­­­­­­­­­­­­­­­­­­­­­­­­­__________________________________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 smtClean="0"/>
              <a:t>______________________________________________</a:t>
            </a:r>
          </a:p>
          <a:p>
            <a:pPr marL="0" indent="0">
              <a:buNone/>
            </a:pPr>
            <a:r>
              <a:rPr lang="de-DE" dirty="0" smtClean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AT" dirty="0" smtClean="0"/>
              <a:t>______________________________________________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48574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60486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b="1" dirty="0" err="1"/>
              <a:t>Soziokratischer</a:t>
            </a:r>
            <a:r>
              <a:rPr lang="de-DE" b="1" dirty="0"/>
              <a:t> Wahlschein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 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Ich:___________________________________________</a:t>
            </a:r>
            <a:endParaRPr lang="de-AT" dirty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DE" dirty="0"/>
              <a:t>Mein Vorschlag :________________________________</a:t>
            </a:r>
            <a:endParaRPr lang="de-AT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Meine </a:t>
            </a:r>
            <a:r>
              <a:rPr lang="de-DE" dirty="0"/>
              <a:t>Argumente für den Vorschlag: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____________­­­­­­­­­­­­­­­­­­­­­­­­­­­__________________________________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 smtClean="0"/>
              <a:t>______________________________________________</a:t>
            </a:r>
          </a:p>
          <a:p>
            <a:pPr marL="0" indent="0">
              <a:buNone/>
            </a:pPr>
            <a:r>
              <a:rPr lang="de-DE" dirty="0" smtClean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AT" dirty="0" smtClean="0"/>
              <a:t>______________________________________________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76963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60486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b="1" dirty="0" err="1"/>
              <a:t>Soziokratischer</a:t>
            </a:r>
            <a:r>
              <a:rPr lang="de-DE" b="1" dirty="0"/>
              <a:t> Wahlschein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 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Ich:___________________________________________</a:t>
            </a:r>
            <a:endParaRPr lang="de-AT" dirty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DE" dirty="0"/>
              <a:t>Mein Vorschlag :________________________________</a:t>
            </a:r>
            <a:endParaRPr lang="de-AT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Meine </a:t>
            </a:r>
            <a:r>
              <a:rPr lang="de-DE" dirty="0"/>
              <a:t>Argumente für den Vorschlag: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____________­­­­­­­­­­­­­­­­­­­­­­­­­­­__________________________________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 smtClean="0"/>
              <a:t>______________________________________________</a:t>
            </a:r>
          </a:p>
          <a:p>
            <a:pPr marL="0" indent="0">
              <a:buNone/>
            </a:pPr>
            <a:r>
              <a:rPr lang="de-DE" dirty="0" smtClean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AT" dirty="0" smtClean="0"/>
              <a:t>______________________________________________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76963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60486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b="1" dirty="0" err="1"/>
              <a:t>Soziokratischer</a:t>
            </a:r>
            <a:r>
              <a:rPr lang="de-DE" b="1" dirty="0"/>
              <a:t> Wahlschein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 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Ich:___________________________________________</a:t>
            </a:r>
            <a:endParaRPr lang="de-AT" dirty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DE" dirty="0"/>
              <a:t>Mein Vorschlag :________________________________</a:t>
            </a:r>
            <a:endParaRPr lang="de-AT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Meine </a:t>
            </a:r>
            <a:r>
              <a:rPr lang="de-DE" dirty="0"/>
              <a:t>Argumente für den Vorschlag: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____________­­­­­­­­­­­­­­­­­­­­­­­­­­­__________________________________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 smtClean="0"/>
              <a:t>______________________________________________</a:t>
            </a:r>
          </a:p>
          <a:p>
            <a:pPr marL="0" indent="0">
              <a:buNone/>
            </a:pPr>
            <a:r>
              <a:rPr lang="de-DE" dirty="0" smtClean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AT" dirty="0" smtClean="0"/>
              <a:t>______________________________________________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76963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60486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b="1" dirty="0" err="1"/>
              <a:t>Soziokratischer</a:t>
            </a:r>
            <a:r>
              <a:rPr lang="de-DE" b="1" dirty="0"/>
              <a:t> Wahlschein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 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Ich:___________________________________________</a:t>
            </a:r>
            <a:endParaRPr lang="de-AT" dirty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DE" dirty="0"/>
              <a:t>Mein Vorschlag :________________________________</a:t>
            </a:r>
            <a:endParaRPr lang="de-AT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Meine </a:t>
            </a:r>
            <a:r>
              <a:rPr lang="de-DE" dirty="0"/>
              <a:t>Argumente für den Vorschlag: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____________­­­­­­­­­­­­­­­­­­­­­­­­­­­__________________________________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 smtClean="0"/>
              <a:t>______________________________________________</a:t>
            </a:r>
          </a:p>
          <a:p>
            <a:pPr marL="0" indent="0">
              <a:buNone/>
            </a:pPr>
            <a:r>
              <a:rPr lang="de-DE" dirty="0" smtClean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AT" dirty="0" smtClean="0"/>
              <a:t>______________________________________________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76963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60486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b="1" dirty="0" err="1"/>
              <a:t>Soziokratischer</a:t>
            </a:r>
            <a:r>
              <a:rPr lang="de-DE" b="1" dirty="0"/>
              <a:t> Wahlschein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 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Ich:___________________________________________</a:t>
            </a:r>
            <a:endParaRPr lang="de-AT" dirty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DE" dirty="0"/>
              <a:t>Mein Vorschlag :________________________________</a:t>
            </a:r>
            <a:endParaRPr lang="de-AT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Meine </a:t>
            </a:r>
            <a:r>
              <a:rPr lang="de-DE" dirty="0"/>
              <a:t>Argumente für den Vorschlag: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____________­­­­­­­­­­­­­­­­­­­­­­­­­­­__________________________________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 smtClean="0"/>
              <a:t>______________________________________________</a:t>
            </a:r>
          </a:p>
          <a:p>
            <a:pPr marL="0" indent="0">
              <a:buNone/>
            </a:pPr>
            <a:r>
              <a:rPr lang="de-DE" dirty="0" smtClean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AT" dirty="0" smtClean="0"/>
              <a:t>______________________________________________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76963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60486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b="1" dirty="0" err="1"/>
              <a:t>Soziokratischer</a:t>
            </a:r>
            <a:r>
              <a:rPr lang="de-DE" b="1" dirty="0"/>
              <a:t> Wahlschein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 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Ich:___________________________________________</a:t>
            </a:r>
            <a:endParaRPr lang="de-AT" dirty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DE" dirty="0"/>
              <a:t>Mein Vorschlag :________________________________</a:t>
            </a:r>
            <a:endParaRPr lang="de-AT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Meine </a:t>
            </a:r>
            <a:r>
              <a:rPr lang="de-DE" dirty="0"/>
              <a:t>Argumente für den Vorschlag: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____________­­­­­­­­­­­­­­­­­­­­­­­­­­­__________________________________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 smtClean="0"/>
              <a:t>______________________________________________</a:t>
            </a:r>
          </a:p>
          <a:p>
            <a:pPr marL="0" indent="0">
              <a:buNone/>
            </a:pPr>
            <a:r>
              <a:rPr lang="de-DE" dirty="0" smtClean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AT" dirty="0" smtClean="0"/>
              <a:t>______________________________________________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7696320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Bildschirmpräsentation (4:3)</PresentationFormat>
  <Paragraphs>156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MIFcom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Unbekann</dc:creator>
  <cp:lastModifiedBy>Unbekann</cp:lastModifiedBy>
  <cp:revision>4</cp:revision>
  <cp:lastPrinted>2018-09-13T08:38:48Z</cp:lastPrinted>
  <dcterms:created xsi:type="dcterms:W3CDTF">2018-07-09T15:08:21Z</dcterms:created>
  <dcterms:modified xsi:type="dcterms:W3CDTF">2018-09-13T08:39:20Z</dcterms:modified>
</cp:coreProperties>
</file>